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1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123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407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005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71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406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397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423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142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93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393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114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5B6F-E424-48D4-9A57-BB34AF1CF5B3}" type="datetimeFigureOut">
              <a:rPr lang="vi-VN" smtClean="0"/>
              <a:t>28/10/2022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87526-430E-4433-8B53-670621178E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817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phongtinhoc</dc:creator>
  <cp:lastModifiedBy>phongtinhoc</cp:lastModifiedBy>
  <cp:revision>5</cp:revision>
  <dcterms:created xsi:type="dcterms:W3CDTF">2022-10-27T08:35:35Z</dcterms:created>
  <dcterms:modified xsi:type="dcterms:W3CDTF">2022-10-28T12:08:25Z</dcterms:modified>
</cp:coreProperties>
</file>